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letter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5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A720A-6059-4BF7-AD68-972430485C0B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29AA-7C0D-422A-9E9E-18A9C1F43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411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A720A-6059-4BF7-AD68-972430485C0B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29AA-7C0D-422A-9E9E-18A9C1F43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64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A720A-6059-4BF7-AD68-972430485C0B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29AA-7C0D-422A-9E9E-18A9C1F43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035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A720A-6059-4BF7-AD68-972430485C0B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29AA-7C0D-422A-9E9E-18A9C1F43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032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A720A-6059-4BF7-AD68-972430485C0B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29AA-7C0D-422A-9E9E-18A9C1F43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323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A720A-6059-4BF7-AD68-972430485C0B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29AA-7C0D-422A-9E9E-18A9C1F43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908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A720A-6059-4BF7-AD68-972430485C0B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29AA-7C0D-422A-9E9E-18A9C1F43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900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A720A-6059-4BF7-AD68-972430485C0B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29AA-7C0D-422A-9E9E-18A9C1F43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23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A720A-6059-4BF7-AD68-972430485C0B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29AA-7C0D-422A-9E9E-18A9C1F43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184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A720A-6059-4BF7-AD68-972430485C0B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29AA-7C0D-422A-9E9E-18A9C1F43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430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A720A-6059-4BF7-AD68-972430485C0B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29AA-7C0D-422A-9E9E-18A9C1F43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902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A720A-6059-4BF7-AD68-972430485C0B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029AA-7C0D-422A-9E9E-18A9C1F43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402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11215" y="241540"/>
            <a:ext cx="1742536" cy="379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KG Ten Thousand Reasons" panose="02000000000000000000" pitchFamily="2" charset="0"/>
              </a:rPr>
              <a:t>Name’s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74588" y="241540"/>
            <a:ext cx="1742536" cy="379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KG Ten Thousand Reasons" panose="02000000000000000000" pitchFamily="2" charset="0"/>
              </a:rPr>
              <a:t>Name’s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11215" y="2104845"/>
            <a:ext cx="2225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KG Broken Vessels Sketch" pitchFamily="2" charset="0"/>
              </a:rPr>
              <a:t>Task #1</a:t>
            </a:r>
            <a:endParaRPr lang="en-US" dirty="0">
              <a:latin typeface="KG Broken Vessels Sketc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2941607"/>
            <a:ext cx="2225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KG Broken Vessels Sketch" pitchFamily="2" charset="0"/>
              </a:rPr>
              <a:t>Task #2</a:t>
            </a:r>
            <a:endParaRPr lang="en-US" dirty="0">
              <a:latin typeface="KG Broken Vessels Sketc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11215" y="3778369"/>
            <a:ext cx="2225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KG Broken Vessels Sketch" pitchFamily="2" charset="0"/>
              </a:rPr>
              <a:t>Task #3</a:t>
            </a:r>
            <a:endParaRPr lang="en-US" dirty="0">
              <a:latin typeface="KG Broken Vessels Sketch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4615131"/>
            <a:ext cx="2225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KG Broken Vessels Sketch" pitchFamily="2" charset="0"/>
              </a:rPr>
              <a:t>Task #4</a:t>
            </a:r>
            <a:endParaRPr lang="en-US" dirty="0">
              <a:latin typeface="KG Broken Vessels Sketc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11215" y="5520904"/>
            <a:ext cx="2225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KG Broken Vessels Sketch" pitchFamily="2" charset="0"/>
              </a:rPr>
              <a:t>Task #5</a:t>
            </a:r>
            <a:endParaRPr lang="en-US" dirty="0">
              <a:latin typeface="KG Broken Vessels Sketch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0" y="6288655"/>
            <a:ext cx="2225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KG Broken Vessels Sketch" pitchFamily="2" charset="0"/>
              </a:rPr>
              <a:t>Task #6</a:t>
            </a:r>
            <a:endParaRPr lang="en-US" dirty="0">
              <a:latin typeface="KG Broken Vessels Sketch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34973" y="2104845"/>
            <a:ext cx="2225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KG Broken Vessels Sketch" pitchFamily="2" charset="0"/>
              </a:rPr>
              <a:t>Task #1</a:t>
            </a:r>
            <a:endParaRPr lang="en-US" dirty="0">
              <a:latin typeface="KG Broken Vessels Sketch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38158" y="2941607"/>
            <a:ext cx="2225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KG Broken Vessels Sketch" pitchFamily="2" charset="0"/>
              </a:rPr>
              <a:t>Task #2</a:t>
            </a:r>
            <a:endParaRPr lang="en-US" dirty="0">
              <a:latin typeface="KG Broken Vessels Sketch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34973" y="3778369"/>
            <a:ext cx="2225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KG Broken Vessels Sketch" pitchFamily="2" charset="0"/>
              </a:rPr>
              <a:t>Task #3</a:t>
            </a:r>
            <a:endParaRPr lang="en-US" dirty="0">
              <a:latin typeface="KG Broken Vessels Sketch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38158" y="4615131"/>
            <a:ext cx="2225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KG Broken Vessels Sketch" pitchFamily="2" charset="0"/>
              </a:rPr>
              <a:t>Task #4</a:t>
            </a:r>
            <a:endParaRPr lang="en-US" dirty="0">
              <a:latin typeface="KG Broken Vessels Sketch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34973" y="5520904"/>
            <a:ext cx="2225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KG Broken Vessels Sketch" pitchFamily="2" charset="0"/>
              </a:rPr>
              <a:t>Task #5</a:t>
            </a:r>
            <a:endParaRPr lang="en-US" dirty="0">
              <a:latin typeface="KG Broken Vessels Sketch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38158" y="6288655"/>
            <a:ext cx="2225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KG Broken Vessels Sketch" pitchFamily="2" charset="0"/>
              </a:rPr>
              <a:t>Task #6</a:t>
            </a:r>
            <a:endParaRPr lang="en-US" dirty="0">
              <a:latin typeface="KG Broken Vessels Sketc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943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</TotalTime>
  <Words>38</Words>
  <Application>Microsoft Office PowerPoint</Application>
  <PresentationFormat>Letter Paper (8.5x11 in)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KG Broken Vessels Sketch</vt:lpstr>
      <vt:lpstr>KG Ten Thousand Reasons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Tracy Paddison</dc:creator>
  <cp:lastModifiedBy>Tracy Paddison</cp:lastModifiedBy>
  <cp:revision>2</cp:revision>
  <dcterms:created xsi:type="dcterms:W3CDTF">2018-06-20T01:19:59Z</dcterms:created>
  <dcterms:modified xsi:type="dcterms:W3CDTF">2018-06-20T01:30:20Z</dcterms:modified>
</cp:coreProperties>
</file>